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1" r:id="rId2"/>
    <p:sldId id="288" r:id="rId3"/>
    <p:sldId id="347" r:id="rId4"/>
    <p:sldId id="346" r:id="rId5"/>
    <p:sldId id="348" r:id="rId6"/>
    <p:sldId id="349" r:id="rId7"/>
    <p:sldId id="350" r:id="rId8"/>
    <p:sldId id="35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 autoAdjust="0"/>
    <p:restoredTop sz="94525" autoAdjust="0"/>
  </p:normalViewPr>
  <p:slideViewPr>
    <p:cSldViewPr snapToGrid="0" snapToObjects="1">
      <p:cViewPr varScale="1">
        <p:scale>
          <a:sx n="145" d="100"/>
          <a:sy n="145" d="100"/>
        </p:scale>
        <p:origin x="-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C34F2-E30A-684A-9D21-BB3100A6FE5F}" type="datetimeFigureOut">
              <a:rPr lang="en-US" smtClean="0"/>
              <a:pPr/>
              <a:t>7/12/12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9A1F6-301E-5B4E-B456-EE24B3E78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06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41BF9-BE24-2142-ACA7-EB485A1990A9}" type="datetimeFigureOut">
              <a:rPr lang="en-US" smtClean="0"/>
              <a:pPr/>
              <a:t>7/12/12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E44E1-4A61-D54A-B1B5-6A139693C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99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854654"/>
            <a:ext cx="2133599" cy="51041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854653"/>
            <a:ext cx="5562600" cy="510418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6305321"/>
            <a:ext cx="9144001" cy="5526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58799"/>
            <a:ext cx="2133600" cy="514751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0" y="858008"/>
            <a:ext cx="5562600" cy="5148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7/12/2012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John Clark &amp; Sara Peach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defRPr>
            </a:lvl1pPr>
          </a:lstStyle>
          <a:p>
            <a:fld id="{FB822575-78DD-2B49-942D-BEFFC32FAD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3631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363198"/>
            <a:ext cx="9144000" cy="15876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rot="5400000">
            <a:off x="274934" y="3419893"/>
            <a:ext cx="5147518" cy="15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 userDrawn="1"/>
        </p:nvSpPr>
        <p:spPr>
          <a:xfrm flipV="1">
            <a:off x="-1" y="6305320"/>
            <a:ext cx="9144000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2">
              <a:lumMod val="60000"/>
              <a:lumOff val="40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45720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0" indent="9144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hnclark@unc.edu" TargetMode="External"/><Relationship Id="rId3" Type="http://schemas.openxmlformats.org/officeDocument/2006/relationships/hyperlink" Target="mailto:peach@email.unc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hichwaync.com/2012/06/01/a-tipping-point/" TargetMode="External"/><Relationship Id="rId3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hichwaync.com/rollcall" TargetMode="External"/><Relationship Id="rId4" Type="http://schemas.openxmlformats.org/officeDocument/2006/relationships/image" Target="../media/image6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Reese Felts Digital Newsroom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b="1" i="1" dirty="0" smtClean="0"/>
          </a:p>
          <a:p>
            <a:pPr algn="r">
              <a:buNone/>
            </a:pPr>
            <a:r>
              <a:rPr lang="en-US" sz="3200" b="1" i="1" dirty="0" smtClean="0"/>
              <a:t>John Clark</a:t>
            </a:r>
          </a:p>
          <a:p>
            <a:pPr algn="r">
              <a:buNone/>
            </a:pPr>
            <a:r>
              <a:rPr lang="en-US" sz="2400" i="1" dirty="0" smtClean="0"/>
              <a:t>Executive Producer</a:t>
            </a:r>
          </a:p>
          <a:p>
            <a:pPr algn="r">
              <a:buNone/>
            </a:pPr>
            <a:r>
              <a:rPr lang="en-US" sz="2400" i="1" dirty="0" smtClean="0">
                <a:hlinkClick r:id="rId2"/>
              </a:rPr>
              <a:t>johnclark@unc.edu</a:t>
            </a:r>
            <a:endParaRPr lang="en-US" sz="2400" i="1" dirty="0" smtClean="0"/>
          </a:p>
          <a:p>
            <a:pPr algn="r">
              <a:buNone/>
            </a:pPr>
            <a:r>
              <a:rPr lang="en-US" sz="2400" i="1" dirty="0" smtClean="0"/>
              <a:t>@</a:t>
            </a:r>
            <a:r>
              <a:rPr lang="en-US" sz="2400" i="1" dirty="0" err="1" smtClean="0"/>
              <a:t>johnclark</a:t>
            </a:r>
            <a:endParaRPr lang="en-US" sz="2400" i="1" dirty="0" smtClean="0"/>
          </a:p>
          <a:p>
            <a:pPr algn="r">
              <a:buNone/>
            </a:pPr>
            <a:endParaRPr lang="en-US" sz="2400" i="1" dirty="0"/>
          </a:p>
          <a:p>
            <a:pPr algn="r">
              <a:buNone/>
            </a:pPr>
            <a:r>
              <a:rPr lang="en-US" sz="3200" b="1" i="1" dirty="0" smtClean="0"/>
              <a:t>Sara Peach</a:t>
            </a:r>
          </a:p>
          <a:p>
            <a:pPr algn="r">
              <a:buNone/>
            </a:pPr>
            <a:r>
              <a:rPr lang="en-US" sz="2400" i="1" dirty="0" smtClean="0"/>
              <a:t>Senior Producer</a:t>
            </a:r>
          </a:p>
          <a:p>
            <a:pPr algn="r">
              <a:buNone/>
            </a:pPr>
            <a:r>
              <a:rPr lang="en-US" sz="2400" i="1" dirty="0" err="1" smtClean="0">
                <a:hlinkClick r:id="rId3"/>
              </a:rPr>
              <a:t>peach@email.unc.edu</a:t>
            </a:r>
            <a:endParaRPr lang="en-US" sz="2400" i="1" dirty="0" smtClean="0"/>
          </a:p>
          <a:p>
            <a:pPr algn="r">
              <a:buNone/>
            </a:pPr>
            <a:r>
              <a:rPr lang="en-US" sz="2400" i="1" dirty="0" smtClean="0"/>
              <a:t>@</a:t>
            </a:r>
            <a:r>
              <a:rPr lang="en-US" sz="2400" i="1" dirty="0" err="1" smtClean="0"/>
              <a:t>sarapeach</a:t>
            </a: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Project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pic>
        <p:nvPicPr>
          <p:cNvPr id="8" name="Picture 7" descr="WhichWayN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384" y="1256675"/>
            <a:ext cx="6113936" cy="3541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799"/>
            <a:ext cx="2208076" cy="5147519"/>
          </a:xfrm>
        </p:spPr>
        <p:txBody>
          <a:bodyPr/>
          <a:lstStyle/>
          <a:p>
            <a:r>
              <a:rPr lang="en-US" dirty="0" smtClean="0"/>
              <a:t>Responsive Design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pic>
        <p:nvPicPr>
          <p:cNvPr id="7" name="Picture 6" descr="desktop_view-300x2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22" y="1001906"/>
            <a:ext cx="3810000" cy="2679700"/>
          </a:xfrm>
          <a:prstGeom prst="rect">
            <a:avLst/>
          </a:prstGeom>
        </p:spPr>
      </p:pic>
      <p:pic>
        <p:nvPicPr>
          <p:cNvPr id="8" name="Picture 7" descr="phone_view-174x3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2050502"/>
            <a:ext cx="22098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59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for the Small Screen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pic>
        <p:nvPicPr>
          <p:cNvPr id="3" name="Picture 2" descr="video.tiff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770959"/>
            <a:ext cx="5366326" cy="302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44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799"/>
            <a:ext cx="2208076" cy="5147519"/>
          </a:xfrm>
        </p:spPr>
        <p:txBody>
          <a:bodyPr/>
          <a:lstStyle/>
          <a:p>
            <a:r>
              <a:rPr lang="en-US" dirty="0" smtClean="0"/>
              <a:t>The Roll Call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pic>
        <p:nvPicPr>
          <p:cNvPr id="9" name="Picture 8" descr="rollca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312" y="1061334"/>
            <a:ext cx="5941782" cy="1085285"/>
          </a:xfrm>
          <a:prstGeom prst="rect">
            <a:avLst/>
          </a:prstGeom>
        </p:spPr>
      </p:pic>
      <p:pic>
        <p:nvPicPr>
          <p:cNvPr id="10" name="Picture 9" descr="rollcall2.tiff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369" y="2424780"/>
            <a:ext cx="42418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2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799"/>
            <a:ext cx="2208076" cy="5147519"/>
          </a:xfrm>
        </p:spPr>
        <p:txBody>
          <a:bodyPr/>
          <a:lstStyle/>
          <a:p>
            <a:r>
              <a:rPr lang="en-US" dirty="0" smtClean="0"/>
              <a:t>The Roll Call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pic>
        <p:nvPicPr>
          <p:cNvPr id="3" name="Picture 2" descr="phot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52532"/>
            <a:ext cx="2562152" cy="3843229"/>
          </a:xfrm>
          <a:prstGeom prst="rect">
            <a:avLst/>
          </a:prstGeom>
        </p:spPr>
      </p:pic>
      <p:pic>
        <p:nvPicPr>
          <p:cNvPr id="7" name="Picture 6" descr="bill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55824"/>
            <a:ext cx="5437879" cy="139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945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799"/>
            <a:ext cx="2208076" cy="5147519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70225" y="1118031"/>
            <a:ext cx="52796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Harder than you would think</a:t>
            </a:r>
          </a:p>
          <a:p>
            <a:pPr marL="285750" indent="-285750">
              <a:buFont typeface="Arial"/>
              <a:buChar char="•"/>
            </a:pPr>
            <a:endParaRPr lang="en-US" sz="3200" dirty="0" smtClean="0"/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Must make every pixel count</a:t>
            </a:r>
          </a:p>
          <a:p>
            <a:pPr marL="285750" indent="-285750">
              <a:buFont typeface="Arial"/>
              <a:buChar char="•"/>
            </a:pPr>
            <a:endParaRPr lang="en-US" sz="3200" dirty="0" smtClean="0"/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Horizontal vs. Vertical – must accommodate both</a:t>
            </a:r>
          </a:p>
          <a:p>
            <a:pPr marL="285750" indent="-285750">
              <a:buFont typeface="Arial"/>
              <a:buChar char="•"/>
            </a:pPr>
            <a:endParaRPr lang="en-US" sz="3200" dirty="0" smtClean="0"/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If it works on the phone, it works on the desktop</a:t>
            </a:r>
          </a:p>
        </p:txBody>
      </p:sp>
    </p:spTree>
    <p:extLst>
      <p:ext uri="{BB962C8B-B14F-4D97-AF65-F5344CB8AC3E}">
        <p14:creationId xmlns:p14="http://schemas.microsoft.com/office/powerpoint/2010/main" val="336573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8799"/>
            <a:ext cx="2208076" cy="5147519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Clark &amp; Sara Peach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2575-78DD-2B49-942D-BEFFC32FAD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7/12/2012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70225" y="1118031"/>
            <a:ext cx="52796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External Links should be mobile</a:t>
            </a:r>
          </a:p>
          <a:p>
            <a:pPr marL="285750" indent="-285750">
              <a:buFont typeface="Arial"/>
              <a:buChar char="•"/>
            </a:pPr>
            <a:endParaRPr lang="en-US" sz="3200" dirty="0" smtClean="0"/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Choose simple fonts</a:t>
            </a:r>
          </a:p>
          <a:p>
            <a:pPr marL="285750" indent="-285750">
              <a:buFont typeface="Arial"/>
              <a:buChar char="•"/>
            </a:pPr>
            <a:endParaRPr lang="en-US" sz="3200" dirty="0" smtClean="0"/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Test on multiple devices</a:t>
            </a:r>
          </a:p>
          <a:p>
            <a:endParaRPr lang="en-US" sz="3200" dirty="0" smtClean="0"/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Fingers not as precise as the mouse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446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</TotalTime>
  <Words>177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Reese Felts Digital Newsroom</vt:lpstr>
      <vt:lpstr>About the Project</vt:lpstr>
      <vt:lpstr>Responsive Design</vt:lpstr>
      <vt:lpstr>Video for the Small Screen</vt:lpstr>
      <vt:lpstr>The Roll Call</vt:lpstr>
      <vt:lpstr>The Roll Call</vt:lpstr>
      <vt:lpstr>Summary</vt:lpstr>
      <vt:lpstr>Summary</vt:lpstr>
    </vt:vector>
  </TitlesOfParts>
  <Company>CBC New Media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Clark</dc:creator>
  <cp:lastModifiedBy>John Clark</cp:lastModifiedBy>
  <cp:revision>276</cp:revision>
  <cp:lastPrinted>2012-02-14T18:49:46Z</cp:lastPrinted>
  <dcterms:created xsi:type="dcterms:W3CDTF">2011-04-04T16:55:19Z</dcterms:created>
  <dcterms:modified xsi:type="dcterms:W3CDTF">2012-07-12T16:57:14Z</dcterms:modified>
</cp:coreProperties>
</file>